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106AC5-B8FD-4ACD-BB42-B3B6BBD6EA6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E506F2-154E-4FB9-BC4D-C0BCC168BB9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Purification and subsequent analysis of F550/570 by HPLC. (A) F550/570 sample was injected onto a Delta Pak C18 column, 7.8 × 300 mm2, pre-equilibrated in 20 mM phosphate buffer, pH 7.0, flow rate 5 ml/min. The mobile phase was manually changed in the following order: 100% water at 7 min → 20% MeOH/80% water at 9 min → 30% MeOH/70% water at 16 min → 40% MeOH/60% water at 23 min → 50% MeOH/50% water at 30 min → 60% MeOH/40% water at 38 min → 100% MeOH at 45 min. The 25–30 min fraction (marked as F550/570) has the desired UV spectrum from an online photodiode array detector. (B) Analysis of the 25–30 min fraction by an Econosphere C18 column, 4.6 × 50 mm2, in 60% MeOH/40% 20 mM phosphate, pH 7.0, flow rate 0.5 ml/min. The insert shows the UV–visible spectrum of the peak.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14F0C4-8DF1-495E-8E0B-EAD016520B9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ni0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4, 1 March 2005, Page e37, </a:t>
            </a:r>
            <a:r>
              <a:rPr lang="en-US" altLang="en-US" sz="1000">
                <a:solidFill>
                  <a:srgbClr val="333333"/>
                </a:solidFill>
                <a:hlinkClick r:id="rId3"/>
              </a:rPr>
              <a:t>https://doi.org/10.1093/nar/gni036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Purification and subsequent analysis of F550/570 by HPLC. (A) F550/570 sample was injected onto a Delta Pak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Purification and subsequent analysis of F550/570 by HPLC. (A) F550/570 sample was injected onto a Delta Pak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2024-04-26T19:45:35Z</dcterms:modified>
</cp:coreProperties>
</file>