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A53786-FDBA-4AD8-9AE3-467F9F5616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95A02B-3778-4121-9CAD-AD45D08689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Triglyceride levels.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2005. All rights reserved. For Permissions, please e-mail: journal.permissions@oupjournals.org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679E1B-37A2-4F59-9E75-FC65456FD5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i1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94, Issue 5, May 2005, Pages 630–635,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https://doi.org/10.1093/bja/aei104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1 </a:t>
            </a:r>
            <a:r>
              <a:rPr lang="en-US" altLang="en-US" b="0"/>
              <a:t>Triglyceride levels.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 1 Triglyceride levels.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2024-04-26T20:07:31Z</dcterms:modified>
</cp:coreProperties>
</file>