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36A370-0ECD-401A-A33A-52BC77F8439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96A26A-262A-4C84-8A99-A586FB7E443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Reconstruction of the retinotopy within areas PPc (posterior parietal caudal area) and PPr (rostral area), with examples of receptive field progressions. Numbers at recording sites correspond to the illustrated receptive fields. A reversal in the progression of receptive fields around the zero meridian corresponds to the PPc/PPr boundary. Receptive fields in the lower portion of the visual field are found medially, on the lateral gyrus, while the upper visual field is found on the suprasylvian gyrus. The figurines to the right show all the receptive fields recorded within areas PPc and PPr in the present case. A, anterior; HM, horizontal meridian; M, medial; RF, receptive field; SII?, second somatosensory area; SIII?, third somatosensory area (tentative); SSy, suprasylvian visual areas.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104B0C-0959-49DF-A71B-A1BF574B587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2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1280–1297, </a:t>
            </a:r>
            <a:r>
              <a:rPr lang="en-US" altLang="en-US" sz="1000">
                <a:solidFill>
                  <a:srgbClr val="333333"/>
                </a:solidFill>
                <a:hlinkClick r:id="rId3"/>
              </a:rPr>
              <a:t>https://doi.org/10.1093/cercor/12.12.1280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Reconstruction of the retinotopy within areas PPc (posterior parietal caudal area) and PPr (rostral area),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Reconstruction of the retinotopy within areas PPc (posterior parietal caudal area) and PPr (rostral area),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2024-09-19T10:15:35Z</dcterms:modified>
</cp:coreProperties>
</file>