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52F03-6CCA-48B7-BE93-EE017F2459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5B849-DB64-4B54-962D-59F3399F60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mean of normalized single-trial–based CSDs (sAVREC) and grand mean of the corresponding MUA measure (sAVMUA) relative to the fixation onset time. Amplitudes were normalized by the largest peak-to-peak response amplitude per session. Dashed lines represent the ±2.5 standard error of the mean. Vertical dotted line shows the mean time of the saccade onset. Horizontal lines depict thresholds for statistically significant deviations from baseline (P &lt; 0.01 for AVREC and P &lt; 0.05 for AVMUA).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E58D6-F218-47E7-BC7D-706DE0CBF7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200–209,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Grand mean of normalized single-trial–based CSDs (sAVREC) and grand mean of the corresponding MUA measure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Grand mean of normalized single-trial–based CSDs (sAVREC) and grand mean of the corresponding MUA measure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2024-05-01T22:07:40Z</dcterms:modified>
</cp:coreProperties>
</file>