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785E1D-6E92-4585-8F2C-8875F41164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15F1B-5256-4DD7-AF36-BA4F990636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cytometry of Gal FP binding to SMCs. Cells were incubated with 500 μg (A) and 1000 μg (B) of Gal FP or GST, followed by incubation with rabbit anti-GST and anti-rabbit FITS-labelled antibodies. Peak 1 (left): SMCs with antibodies; peak 2 (grey, middle): antibodies+GST; Peak 3 (right, shaded): antibodies+Gal FP. Horizontal axis: fluorescence intensity. Vertical axis: cell number.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2000,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D2A82-9B7A-4228-9134-ED699B325D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9)00276-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45, Issue 2, January 2000, Pages 493–502,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https://doi.org/10.1016/S0008-6363(99)00276-X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Flow cytometry of Gal FP binding to SMCs. Cells were incubated with 500 μg (A) and 1000 μg (B) of Gal FP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Flow cytometry of Gal FP binding to SMCs. Cells were incubated with 500 μg (A) and 1000 μg (B) of Gal FP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2024-04-26T21:56:00Z</dcterms:modified>
</cp:coreProperties>
</file>