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65B94-5A3D-465A-84CC-0C691B73AA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70048-E3EA-4359-A516-EF1CF2CAB2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Kaplan–Meyer survival time of all confirmed sCJD patients stratified by codon 129 genotype. Black line = MM; dashed line = MV; dotted line = VV.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AEDBF-6741-4BA6-B158-6150B74783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5, May 2007, Pages 1350–1359,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Kaplan–Meyer survival time of all confirmed sCJD patients stratified by codon 129 genotype. Black line = MM;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Kaplan–Meyer survival time of all confirmed sCJD patients stratified by codon 129 genotype. Black line = MM;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2024-04-26T04:28:38Z</dcterms:modified>
</cp:coreProperties>
</file>