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A7228-3793-4D82-BA37-4168DD544D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5C3EE-8672-4717-92F8-28D0C065A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7E239-3ED3-4804-A5D3-98E7952D18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2024-04-26T09:37:03Z</dcterms:modified>
</cp:coreProperties>
</file>