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877EB8-ADD9-4861-B1BF-C5F3D4C272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71357-1B0A-458D-BFC4-ABC3910285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3831E-1380-496D-9F8B-23B24C9D10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2024-04-26T03:18:52Z</dcterms:modified>
</cp:coreProperties>
</file>