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7ACCC6-4046-42D8-8336-6ABC0EB01A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20C2AD-615E-4CC7-A0F7-1982515598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randomly generated raw scores
Distribution of Designs raw score for 100 randomly generated performances.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1792AC-F319-4A66-A703-3742F22151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u0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29, Issue 4, June 2014, Pages 385–390,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https://doi.org/10.1093/arclin/acu015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1. </a:t>
            </a:r>
            <a:r>
              <a:rPr lang="en-US" altLang="en-US" b="0"/>
              <a:t>Distribution of randomly generated raw scores
Distribution of Designs raw score for 100 randomly generated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 1. Distribution of randomly generated raw scores
Distribution of Designs raw score for 100 randomly generated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2024-04-26T11:40:10Z</dcterms:modified>
</cp:coreProperties>
</file>