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1B76B2-DD1A-4FE4-9E69-A69D3A0F77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7DA090-9F15-4D31-9754-0F9FCEDB92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distribution of NMDAR and AMPAR particles obtained from single section analysis of ZN+ and ZN− synapses in CA1. The frequency (%) of synapses labelled at the postsynaptic membrane or density (PSD) is plotted against the number of gold particles. (A) Immunolabelling for NR1 + NR2A/B is similarly distributed in ZN+ and ZN− synapses. (B) Immunolabelling for GluR1–3 at ZN+ synapses is skewed to lower values than at ZN− synapses. There was a higher fraction of ZN+ synapses stained with only one particle (P &lt; 0.02) and a lower fraction with three (P &lt; 0.05) and four particles (P &lt; 0.02). (C) Observed distributions for AMPAR labelling at both ZN+ and ZN− synapses fit well the Poisson distributions expected for the corresponding mean (particle per synapse) values (ZN+ = 1.74 ± 0.3; ZN− = 1.05 ± 0.2). Data are expressed as mean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89421-2803-4D07-9DCB-7898A2DB09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8.8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8, August 2003, Pages 823–829,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https://doi.org/10.1093/cercor/13.8.823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Frequency distribution of NMDAR and AMPAR particles obtained from single section analysis of ZN+ and ZN−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Frequency distribution of NMDAR and AMPAR particles obtained from single section analysis of ZN+ and ZN−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2024-04-26T08:46:14Z</dcterms:modified>
</cp:coreProperties>
</file>