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0B797-DFDC-435E-A74F-CC21A90C11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39836-CE42-4544-BB44-8795CBF916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MMNs to large (top) and to small (bottom) VOT deviants for children in the music (left) and in the painting (right) groups before training (T0, solid line), after 6 months of training (T1, dashed line) and after 12 months of training (T2, dotted line). The asterisks indicate significant differences between T2 and T0 (at P &lt; 0.02).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5855D-79D9-4DD3-A0E0-42892E4BAC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956–967,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MMNs to large (top) and to small (bottom) VOT deviants for children in the music (left) and in the painting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MMNs to large (top) and to small (bottom) VOT deviants for children in the music (left) and in the painting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2024-04-27T02:22:33Z</dcterms:modified>
</cp:coreProperties>
</file>