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6BDD438-5326-4DA8-BBDA-34ADC29501C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7B6F4C-7971-4860-AAE3-0A1CFF94E17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505D33-D0E6-4816-825A-964CA51619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2024-04-26T06:47:02Z</dcterms:modified>
</cp:coreProperties>
</file>