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D49C4-11C3-45F1-AF9A-0EE7DEB87E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3CE35-19B8-48BB-992A-187426042D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476F0-9F5C-4787-8ED7-B64E50BF06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2024-04-26T12:59:14Z</dcterms:modified>
</cp:coreProperties>
</file>