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2472B-7FAF-4E78-A418-6A455B1806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14224-E810-4DDA-9ACB-CE35325B5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862C7-B2AC-4EA1-8368-011EAE083F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2024-04-26T11:29:00Z</dcterms:modified>
</cp:coreProperties>
</file>