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6A1EC9-D9FF-4F0E-91C5-FBBE1D1898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583BE3-AE71-4900-9A05-9A42D2305B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Heparin improves functional parameters of mdx mouse muscle. (A) Representative examples of cross-sections of DIA and TA muscles from WT mice and mdx mice treated with heparin or vehicle that were immunostained with goat-anti-mouse IgM Alexa 594. (B) Shows the maximal force output of EDL muscles from WT mice and mdx mice treated with heparin or vehicle, obtained during the repetitive eccentric contraction protocol and generated at 200 Hz. (C) Quantitative analysis of trypan blue staining of muscle fibers (percent of total fibers). N = 4. Error bars represent SEM, *P &lt; 0.05, **P &lt; 0.01 versus respective control (WT or mdx vehicle).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5A669-5726-422E-B65D-CB51826FFA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24–43, </a:t>
            </a:r>
            <a:r>
              <a:rPr lang="en-US" altLang="en-US" sz="1000">
                <a:solidFill>
                  <a:srgbClr val="333333"/>
                </a:solidFill>
                <a:hlinkClick r:id="rId3"/>
              </a:rPr>
              <a:t>https://doi.org/10.1093/hmg/ddv444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Heparin improves functional parameters of mdx mouse muscle. (A) Representative examples of cross-sections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Heparin improves functional parameters of mdx mouse muscle. (A) Representative examples of cross-sections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2024-04-27T03:23:07Z</dcterms:modified>
</cp:coreProperties>
</file>