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248B1-BBC0-40EB-85C6-2148F0F7D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5E28B3-7D23-4E77-93C3-879AFD0837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ECB3D-7943-483A-BA9B-722DDF2BA3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2024-04-26T13:05:07Z</dcterms:modified>
</cp:coreProperties>
</file>