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13ABDE-7E68-4967-A052-F64FAADA9F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C2F892-2A88-4BFB-BE26-A1E6623495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8673E0-10B5-4904-BD29-1303D55B7E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2024-04-27T01:26:58Z</dcterms:modified>
</cp:coreProperties>
</file>