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783E4-395D-48F4-B74A-F1E5E73C39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3C3E2-44B2-44C3-8343-D34E215E9E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HSP67Bc rescues mutant eye degeneration mediated by TDP-43-NLS. (A) Representative pictures showing eyes from 1-day-old flies expressing human TDP-43 under the control of the gmr-GAL4 driver alone (TDP-43 wt: GMR-TDP-43 wt/w1118) or with V5-HSP67Bc. (B) WB showing expression levels of TDP-43 and V5-HSP67Bc (*corresponds to V5-tagged HSP67Bc). α-tubulin was used as the loading control. (C) Top row, Representative pictures showing eyes from control flies (Control: GMR-GAL4/w1118) or flies expressing human NLS-mutant TDP-43 under the control of the gmr-GAL4 driver alone (TDP-43 NLS: GMR-TDP-43 NLS/w1118) or with V5-HSP67Bc. The eyes of flies expressing mutant TDP-43 NLS show partial loss of ommatidia, a rough phenotype and depigmentation, while co-expression with HSP67Bc rescues the eye pigmentation and ommatidia organization. Bottom row, corresponding Richardson's stained frontal sections showing mutation-dependent internal degeneration that is rescued by overexpression of HSP67Bc. The quantification of the extent of eye degeneration (partially re-pigmented eyes and rough eyes) is reported (***P&lt;0.001; V5-HSP67Bc expressing flies versus control flies). Between 91 and 126 eyes/fly genotype were scored (n = 3 ± sem). (D) WB showing expression levels of mutant TDP-43 NLS and HS67Bc in the eyes of 1-day-old flies. α-tubulin served as the loading control. The quantification of TDP-43 NLS protein levels is shown (***P&lt;0.001; V5-HSP67Bc expressing flies versus control flies). For the analysis of TDP-43-NLS protein, n = 3–5 independent samples ± sem; each sample was obtained from 10 to 12 fly heads.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B3D1B-BBF5-4200-89F9-9D9A5EB9C2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18, 15 September 2016, Pages 3908–3924,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HSP67Bc rescues mutant eye degeneration mediated by TDP-43-NLS. (A) Representative pictures showing eyes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HSP67Bc rescues mutant eye degeneration mediated by TDP-43-NLS. (A) Representative pictures showing eyes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2024-04-26T10:12:10Z</dcterms:modified>
</cp:coreProperties>
</file>