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734A8-BCAF-4A91-ADAB-4AB63DA723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B3BFB-F7C5-415B-AC07-5977966BC2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stimuli used to analyze shape processing. Actual figures were white lines on a black background subtending, on average, 8° of visual angle.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F0570-68BB-48CF-A1F1-B161606BDC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508–516,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the stimuli used to analyze shape processing. Actual figures were white lines on a black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the stimuli used to analyze shape processing. Actual figures were white lines on a black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2024-04-26T21:28:15Z</dcterms:modified>
</cp:coreProperties>
</file>