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F320B3-A37B-482D-88DB-143B7B145A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1BC1D-E8C1-48B4-BEC0-80E3FBD8E8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Prolonged exposure to TTX produces a marked and specific increase in size and frequency of mEPSCs. (A1) Sample records of mEPSCs in control (top) and TTX-treated cells (bottom) to illustrate the increase in both the frequency and amplitudes of the mEPSCs. (A2) Average amplitudes of mEPSCs are significantly different between the 2 groups (P &lt; 0.0001), with little difference in decay kinetics. (A3) Cumulative histograms of the amplitudes of the mEPSCs showing that the TTX-treated cells have much larger events than the controls. (A4,5) The mean amplitudes (A4) and frequencies (A5) of mEPSCs are significantly larger for the TTX-treated compared with control cells (P &lt; 0.01), and the mean event rise time (A6), on the other hand, was not significantly different between the 2 groups nor was a significant correlation between events amplitude and rise time found (A7). (B) Short, 2- to 3-day exposure to TTX produced only a small and nonsignificant increase in mEPSC amplitudes. (B1) Cumulative histogram of the 2 groups of mEPSCs. (B2) Average size of the 2 groups is nearly identical, (B3) The mEPSC amplitudes are not different from each other. (B4) Frequencies of mEPSCs are not changed by a 2-day presence of TTX.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344B21-C85F-4E83-83D6-4DBE3EE66E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1292–1306,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Prolonged exposure to TTX produces a marked and specific increase in size and frequency of mEPSCs. (A1)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Prolonged exposure to TTX produces a marked and specific increase in size and frequency of mEPSCs. (A1)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2024-04-26T07:27:38Z</dcterms:modified>
</cp:coreProperties>
</file>