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E046B-8E5F-44FB-9A62-0027A5704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4285E-FE51-4B6A-87B2-40C035014B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weighted association analyses (N = 56 subjects) with analyses restricted to PAV/PAV, PAV/AVI, and AVI/AVI diplotypes (N = 48 subjects). P indicates probability of no association, r2 indicates coefficient of determination, and β indicates effect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277C8-8B86-4E74-B367-73D54F553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t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38, Issue 6, July 2013, Pages 475–484,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https://doi.org/10.1093/chemse/bjt016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Comparison of weighted association analyses (N = 56 subjects) with analyses restricted to PAV/PAV, PAV/AVI,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Comparison of weighted association analyses (N = 56 subjects) with analyses restricted to PAV/PAV, PAV/AVI,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2024-04-26T05:18:45Z</dcterms:modified>
</cp:coreProperties>
</file>