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920151-95BB-4BC9-AB92-588BE7027A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7EA091-03F4-47E6-9F74-1164EF721E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Errors of commission and timing. (a) Areas of significant brain activation associated with errors of commission compared with correct trials (red–yellow). (b) Areas of significant brain activation associated with errors of timing compared with correct trials (light—dark blue). Results are superimposed on the MNI 152 T1 1-mm brain template.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A9F31E-65E1-4638-8357-728B5BAE97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703–713, </a:t>
            </a:r>
            <a:r>
              <a:rPr lang="en-US" altLang="en-US" sz="1000">
                <a:solidFill>
                  <a:srgbClr val="333333"/>
                </a:solidFill>
                <a:hlinkClick r:id="rId3"/>
              </a:rPr>
              <a:t>https://doi.org/10.1093/cercor/bhs056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Errors of commission and timing. (a) Areas of significant brain activation associated with errors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Errors of commission and timing. (a) Areas of significant brain activation associated with errors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2024-04-26T04:51:59Z</dcterms:modified>
</cp:coreProperties>
</file>