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7743B-36DF-49AE-BE6E-D074A90E9A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C44D7-1D25-421B-8C8D-918D3B4806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7E798-421B-416C-9678-2AE0DD944F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2024-04-26T19:34:12Z</dcterms:modified>
</cp:coreProperties>
</file>