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859E4F-5D96-4B3F-A354-FE401345FD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D79936-3D7E-4694-9F08-043AEEC2D7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Ca2+-sensitivity of the contractile apparatus was significantly higher in failing than in donor hearts (ΔpCa50=0.17). n, number of heart samples. (B) In failing myocytes (HF, n=27) PKA significantly decreased Ca2+-sensitivity by 0.20 pCa units, while in donor myocytes (D, n=10) the effect of PKA was rather small (0.03 pCa units). After PKA the difference in Ca2+-responsiveness between donor and failing hearts was abolished. n, number of myocytes.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2003,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3C6998-230B-43E8-96D6-DB31E07E95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2)00606-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57, Issue 1, January 2003, Pages 37–47,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https://doi.org/10.1016/S0008-6363(02)00606-5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(A) Ca</a:t>
            </a:r>
            <a:r>
              <a:rPr lang="en-US" altLang="en-US" b="0" baseline="30000"/>
              <a:t>2+</a:t>
            </a:r>
            <a:r>
              <a:rPr lang="en-US" altLang="en-US" b="0"/>
              <a:t>-sensitivity of the contractile apparatus was significantly higher in failing than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(A) Ca2+-sensitivity of the contractile apparatus was significantly higher in failing than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2024-09-20T01:16:33Z</dcterms:modified>
</cp:coreProperties>
</file>