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1A966B-2B7D-48DB-A806-CC7458E6D8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799F4-B44B-4BF6-9BBE-37580C85CF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CA9D1D-CDF5-45AF-987E-ACEC1FDBC8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2024-04-26T10:22:35Z</dcterms:modified>
</cp:coreProperties>
</file>