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C9D9A8-435D-4592-8667-24988F4C4E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8772FD-257B-4780-938F-42AE5ADFEB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between total hip BMD and fasting cholesterol in men.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CEB9B0-817D-4417-8BF1-37F9F024FE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between total hip BMD and fasting cholesterol in women.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CEB9B0-817D-4417-8BF1-37F9F024FE6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m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qjmed/hcm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100, Issue 5, May 2007, Pages 297–303,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https://doi.org/10.1093/qjmed/hcm023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Relationships between total hip BMD and fasting cholesterol in men.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78200" y="1371600"/>
            <a:ext cx="23855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100, Issue 5, May 2007, Pages 297–303,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https://doi.org/10.1093/qjmed/hcm023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Relationships between total hip BMD and fasting cholesterol in women.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02000" y="1371600"/>
            <a:ext cx="25387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Relationships between total hip BMD and fasting cholesterol in men.
</vt:lpstr>
      <vt:lpstr>Figure 2. Relationships between total hip BMD and fasting cholesterol in women.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2024-04-27T01:34:08Z</dcterms:modified>
</cp:coreProperties>
</file>