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CCA0BBA-31CB-49E3-8830-698992C8066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85DC82-2BF5-4B28-A86D-BBD04366EF3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HeLa cell survival rate (%) in different concentrations of cinnamaldehyde. MTT analysis demonstrated the toxicity of cinnamaldehyde to HeLa cells. After the addition of 20 μL of MTT solution (5 mg/mL) to each well, the cell cultures were incubated at 37°C in 5% CO2. Dimethylsulfoxide (200 μL) was then added to every hole. The optical density value was measured by shading selection using on enzyme-linked immunosorbent assay. Experiments were repeated 3 times.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E6D03A-8948-4C15-B8FF-2FEC648DB6D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Result of CPE (200x). (A) Normal HeLa cells. (B) HeLa cells infected with ADV3. (C) The effect of cinnamaldehyde on ADV3.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E6D03A-8948-4C15-B8FF-2FEC648DB6D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MTT analysis of the anti-ADV3 role of cinnamaldehyde. The MTT method is performed as described in Figure 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E6D03A-8948-4C15-B8FF-2FEC648DB6D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caspase-3, caspase-8, and caspase-9 proteins (Western blotting). Results are presented as an arithmetic mean of 3 separate experiments ± SE. Single asterisk (*) and double asterisks (**) indicate P&lt;0.05 and P&lt;0.01, respectively, compared with ADV3 group. The data are representative of 3 separate experiments.
Lane 1: cinnamaldehyde (0.3125 mg/mL)
Lane 2: cinnamaldehyde (0.1563 mg/mL)
Lane 3: cinnamaldehyde (0.0781 mg/mL)
Lane 4: ADV3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E6D03A-8948-4C15-B8FF-2FEC648DB6D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AFM analysis of the effect of cinnamaldehyde on ADV3. (A) ADV3. (B) The effect of cinnamaldehyde on ADV3.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E6D03A-8948-4C15-B8FF-2FEC648DB6D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apoptosis in the nucleus (immunohistochemistry 100x). (A) Normal HeLa cells. (B) HeLa cells infected with ADV3. (C) The effect of cinnamaldehyde on ADV3.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E6D03A-8948-4C15-B8FF-2FEC648DB6D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caspase-3, caspase-8, and caspase-9 protein in the cytoplasm (Immunohistochemistry 100x). (A, D, G) Normal HeLa cells. (B, E, H) HeLa cells infected with ADV3. (C, F, I) The effect of cinnamaldehyde on ADV3.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E6D03A-8948-4C15-B8FF-2FEC648DB6D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309/LMF0U47XNDKBZTRQ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309/LMF0U47XNDKBZTRQ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309/LMF0U47XNDKBZTRQ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309/LMF0U47XNDKBZTRQ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309/LMF0U47XNDKBZTRQ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309/LMF0U47XNDKBZTRQ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309/LMF0U47XNDKBZTRQ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40, Issue 11, November 2009, Pages 669–674,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https://doi.org/10.1309/LMF0U47XNDKBZTRQ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HeLa cell survival rate (%) in different concentrations of cinnamaldehyde. MTT analysis demonstrated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241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40, Issue 11, November 2009, Pages 669–674,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https://doi.org/10.1309/LMF0U47XNDKBZTRQ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1 </a:t>
            </a:r>
            <a:r>
              <a:rPr lang="en-US" altLang="en-US" b="0"/>
              <a:t>Result of CPE (200x). (A) Normal HeLa cells. (B) HeLa cells infected with ADV3. (C) The effect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4998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40, Issue 11, November 2009, Pages 669–674,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https://doi.org/10.1309/LMF0U47XNDKBZTRQ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MTT analysis of the anti-ADV3 role of cinnamaldehyde. The MTT method is performed as described in Figure 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6822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40, Issue 11, November 2009, Pages 669–674,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https://doi.org/10.1309/LMF0U47XNDKBZTRQ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Expression of caspase-3, caspase-8, and caspase-9 proteins (Western blotting). Results are presented as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00300" y="1371600"/>
            <a:ext cx="43532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40, Issue 11, November 2009, Pages 669–674,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https://doi.org/10.1309/LMF0U47XNDKBZTRQ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2 </a:t>
            </a:r>
            <a:r>
              <a:rPr lang="en-US" altLang="en-US" b="0"/>
              <a:t>AFM analysis of the effect of cinnamaldehyde on ADV3. (A) ADV3. (B) The effect of cinnamaldehyde on ADV3.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1140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40, Issue 11, November 2009, Pages 669–674,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https://doi.org/10.1309/LMF0U47XNDKBZTRQ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3 </a:t>
            </a:r>
            <a:r>
              <a:rPr lang="en-US" altLang="en-US" b="0"/>
              <a:t>Expression of apoptosis in the nucleus (immunohistochemistry 100x). (A) Normal HeLa cells. (B) HeLa cells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4905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40, Issue 11, November 2009, Pages 669–674,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https://doi.org/10.1309/LMF0U47XNDKBZTRQ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4 </a:t>
            </a:r>
            <a:r>
              <a:rPr lang="en-US" altLang="en-US" b="0"/>
              <a:t>Expression of caspase-3, caspase-8, and caspase-9 protein in the cytoplasm (Immunohistochemistry 100x). (A,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4391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 HeLa cell survival rate (%) in different concentrations of cinnamaldehyde. MTT analysis demonstrated the ...</vt:lpstr>
      <vt:lpstr>Image 1 Result of CPE (200x). (A) Normal HeLa cells. (B) HeLa cells infected with ADV3. (C) The effect of ...</vt:lpstr>
      <vt:lpstr>Figure 2 MTT analysis of the anti-ADV3 role of cinnamaldehyde. The MTT method is performed as described in Figure 1.
</vt:lpstr>
      <vt:lpstr>Figure 3 Expression of caspase-3, caspase-8, and caspase-9 proteins (Western blotting). Results are presented as an ...</vt:lpstr>
      <vt:lpstr>Image 2 AFM analysis of the effect of cinnamaldehyde on ADV3. (A) ADV3. (B) The effect of cinnamaldehyde on ADV3.
</vt:lpstr>
      <vt:lpstr>Image 3 Expression of apoptosis in the nucleus (immunohistochemistry 100x). (A) Normal HeLa cells. (B) HeLa cells ...</vt:lpstr>
      <vt:lpstr>Image 4 Expression of caspase-3, caspase-8, and caspase-9 protein in the cytoplasm (Immunohistochemistry 100x). (A,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2024-04-26T02:23:39Z</dcterms:modified>
</cp:coreProperties>
</file>