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C8E69A-EB37-44E2-A56E-1D488C93D3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4B3DB7-2683-4059-9E06-160A2DF932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total hemispheric surface and total hemispheric volume with age. There was no significant correlation between (a) total surface area (P= 0.10) nor of (b) total hemispheric volume (P= 0.70) with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0C18D0-2F9F-4FFD-84C5-402B0B9134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2352–2357,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Changes in total hemispheric surface and total hemispheric volume with age. There was no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Changes in total hemispheric surface and total hemispheric volume with age. There was no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2024-04-26T02:24:45Z</dcterms:modified>
</cp:coreProperties>
</file>