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1DE71F-DC16-489A-8B92-A8BF4AEDCC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64452-386E-4CE7-88EB-718D102336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ORs for post-menopausal breast cancer by 25(OH)D concentrations using fractional polynomial as dose–response analysis. The resulting function OR( x ) = exp[10.4 × ( x + 1) −0.5 ] is displayed, setting the median of the lowest category from the categorical analysis as reference [24.3 nM 25(OH)D]. The solid squares and respective bars represent the ORs and 95% CIs of the categorical analysis (30–45, 45–60, 60–75 and ≥75 nM). For graphical illustration categorical OR estimates were displayed at the median value in the controls of each category, at 24.3 (reference), 38.0, 52.2, 67.1 and 88.7 nM, respectively.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EC1A4-7F31-4121-877B-235DC2240D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m2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29, Issue 1, January 2008, Pages 93–99,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https://doi.org/10.1093/carcin/bgm240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ORs for post-menopausal breast cancer by 25(OH)D concentrations using fractional polynomial as dose–response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243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ORs for post-menopausal breast cancer by 25(OH)D concentrations using fractional polynomial as dose–response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2024-04-27T04:40:36Z</dcterms:modified>
</cp:coreProperties>
</file>