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145D0-246F-498A-B0EB-F8CB9A16FF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93654-50BA-4E5E-8B1F-E7755251A1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8384E-74E2-48D5-BACB-2204E60BD2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2024-05-08T16:27:57Z</dcterms:modified>
</cp:coreProperties>
</file>