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CBB85-AD3C-4A3F-96E0-E5B67693FD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C5114-A85C-4162-8391-C35231CFB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8BCA4-4C07-4FED-972E-D1D89A8036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2024-09-18T23:26:05Z</dcterms:modified>
</cp:coreProperties>
</file>