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0702C0-2ABA-4040-86DB-178B3FE549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49D385-A48D-4055-A7A7-3500E8B88C7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96DD59-A713-4395-B7ED-272D1E1CE28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2024-09-20T02:22:31Z</dcterms:modified>
</cp:coreProperties>
</file>