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3B4D95-24DA-4397-9EEB-265898F95D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50EA59-6FEC-4969-B64F-EC9DE3B35B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C58D6D-DA41-448A-BF30-6CE55DAECF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2024-04-26T02:43:08Z</dcterms:modified>
</cp:coreProperties>
</file>