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E3AB1E-F114-4CCE-83C4-4684BC3127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69810-103F-4C5E-B891-0D4AF8A87C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BA581-8925-4E8F-98BA-07E9CAE224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2024-04-27T03:12:30Z</dcterms:modified>
</cp:coreProperties>
</file>