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883CD9-53DF-4716-B97C-FDA338537DC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4F0B20-68B2-4B7E-BDD0-E010FB8B871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Plot of fluorescence intensity (F-FA) in cerebellar brain slices incubated in different glucose analogs for 1 h at 21 °C (A) and 35 °C (B) and after washing-out for 1 h, as indicated for Bergmann glial cells (BG) and Purkinje cells (PC). The fluorescence of 2-NBDG was measured and plotted at different tissue depth for the proximal part of the molecular layer and the granule cell layer (C). The intensity ratio between the proximal part of the molecular layer and the granule cell layer for both, the 2-NBDG signal and the autofluorescence, shows a marked diversion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37EA91-1DAE-475F-AF1F-28C9480F753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 January 2014, Pages 222–231, </a:t>
            </a:r>
            <a:r>
              <a:rPr lang="en-US" altLang="en-US" sz="1000">
                <a:solidFill>
                  <a:srgbClr val="333333"/>
                </a:solidFill>
                <a:hlinkClick r:id="rId3"/>
              </a:rPr>
              <a:t>https://doi.org/10.1093/cercor/bhs309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Plot of fluorescence intensity (F-F</a:t>
            </a:r>
            <a:r>
              <a:rPr lang="en-US" altLang="en-US" b="0" baseline="-25000"/>
              <a:t>A</a:t>
            </a:r>
            <a:r>
              <a:rPr lang="en-US" altLang="en-US" b="0"/>
              <a:t>) in cerebellar brain slices incubated in different glucose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Plot of fluorescence intensity (F-FA) in cerebellar brain slices incubated in different glucose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2024-09-20T01:26:29Z</dcterms:modified>
</cp:coreProperties>
</file>