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3975A0-2C09-4001-BF4B-1DF901017C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4CD99-DF8E-4680-8F33-9C91A0239A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Depletion of RPS24 blocks processing of the 5′-external transcribed spacer (5′-ETS). (A) Pulse-chase analysis of rRNA synthesis with L-[methyl-3H]methionine in HeLa cells 48 h after transfection with rps24 siRNAs. Formation of the 43S, 41S, 21S pre-rRNAs is blocked and no 18S mature rRNA is produced. (B) Detection of the precursors to the 18S rRNA by northern blot with probe 5′-ITS1. The graph shows the intensity profiles for each lane as measured by phosphorimaging. The table contains the variations of the levels of different RNAs in the RPS24-depleted cells relative to the cells transfected with the scramble siRNA, in two independent experiments. The intensity profiles and the amount of the pre-rRNAs reported in the table were normalized with respect to the amount of 28S rRNA. (C) Detection by fluorescence in situ hybridization (FISH) of pre-18S RNAs in RPS24-depleted cells shows reduced cytoplasmic labeling and small nucleoplasmic dots. Cells treated with siRNAs targeting RPS15 synthesis display a different phenotype, characterized by nucleoplasmic retention of 18S-E pre-rRNA (30). The FISH pictures are displayed with inverted contrast and high saturation of the dark gray levels to enhance the cytoplasmic signal (gamma = 0.7). These experiments were performed at least three times with similar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11B53-233C-4E8B-84D5-77BE2A6892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0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9, 1 May 2008, Pages 1253–1263,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Depletion of RPS24 blocks processing of the 5′-external transcribed spacer (5′-ETS). (A) Pulse-chase analysis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Depletion of RPS24 blocks processing of the 5′-external transcribed spacer (5′-ETS). (A) Pulse-chase analysis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2024-04-26T11:22:00Z</dcterms:modified>
</cp:coreProperties>
</file>