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193D9-403A-451D-B23A-9422F67C95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D4799-82A0-4B02-B65E-07CC326F7D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Deterrence with alternate specification.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14809-D319-4698-BA9F-3E84278147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ybsec/tyv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Cyber Secur</a:t>
            </a:r>
            <a:r>
              <a:rPr lang="en-US" altLang="en-US" sz="1000">
                <a:solidFill>
                  <a:srgbClr val="333333"/>
                </a:solidFill>
              </a:rPr>
              <a:t>, Volume 1, Issue 1, September 2015, Pages 53–67,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https://doi.org/10.1093/cybsec/tyv003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Deterrence with alternate specification.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Deterrence with alternate specification.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2024-04-27T03:27:47Z</dcterms:modified>
</cp:coreProperties>
</file>