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2A9B6-E36C-47A3-8116-84BB84738A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31E30-5275-41A9-B6D0-21F4E21B8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DerSimonian–Laird OR meta-analysis (random effects) of the association between DVWA SNP rs7639618 and OA as measured by allele frequency data. Black squares (OR) and 95% CI (bar) are shown for each study. The pooled ORs and their 95% CIs are represented by the unshaded diamonds. Summary ORs are given for each ethnic group as well as the combination of the groups. The left-hand column lists the individual studies, each one defined by country of origin.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C8CFF-DC32-4705-AB70-30E504FA68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1518–1523,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DerSimonian–Laird OR meta-analysis (random effects) of the association between DVWA SNP rs7639618 and OA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DerSimonian–Laird OR meta-analysis (random effects) of the association between DVWA SNP rs7639618 and OA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2024-04-26T08:01:50Z</dcterms:modified>
</cp:coreProperties>
</file>