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B4C17-EAF3-4398-9828-546ED1CEC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127F4-589D-4E2F-A318-D2B296716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Voronoi model of the visibilities of LDN 1780. This model has 55 polygons. Right: the convolution of the model in the left with the synthetic beam of the data, obtained using natural weights.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578D6-824C-41D2-B4B2-3FCAB05772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56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414, Issue 3, July 2011, Pages 2424–2435,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https://doi.org/10.1111/j.1365-2966.2011.18562.x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Left: Voronoi model of the visibilities of LDN 1780. This model has 55 polygons. Right: the convolution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Left: Voronoi model of the visibilities of LDN 1780. This model has 55 polygons. Right: the convolution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2024-04-26T10:25:39Z</dcterms:modified>
</cp:coreProperties>
</file>