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14F06E-66B2-4E9D-A77A-C357A143CB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834CD-E92A-4C33-9854-3276BB1BC2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Stimulation protocol. Mindfulness and baseline conditions consisted of an instruction phase, a stimulation phase with 3 random shocks, and a rating phase in which intensity, unpleasantness, and anticipatory anxiety were rated on a visual rating scale. Each condition was presented 6 times, and orders were permutated within and over subjects. Inst. = instruction, sec.=seconds.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B5C2D1-A98E-4B0C-87B0-2B0EEB48A2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2692–2702,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Stimulation protocol. Mindfulness and baseline conditions consisted of an instruction phase, a stimulation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Stimulation protocol. Mindfulness and baseline conditions consisted of an instruction phase, a stimulation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2024-04-26T20:07:49Z</dcterms:modified>
</cp:coreProperties>
</file>