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CF74AC-6811-4378-B42F-91C693E086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F2FE35-0ED5-449A-BA9B-4993DFB637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A7ECD4-7AE5-491A-B8EE-34EDA5AD7D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2, February 2012, Pages 245–250,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2024-04-26T14:45:58Z</dcterms:modified>
</cp:coreProperties>
</file>