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B48D31-7F9F-4879-AF42-3389B96094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5182E5-99FF-41C1-A364-5E3B0FD210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A72302-AFBC-4E89-A09A-43CA971BE2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2024-04-27T05:13:19Z</dcterms:modified>
</cp:coreProperties>
</file>