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F7F6B3-C557-4647-BF15-30476132D6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73D3F9-03E6-4604-AC44-CA47EA4C184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Prisma flow diagram of the included studies.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in association with the International Society for Quality in Health CareThis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6C3AA3-89C4-4080-A9CB-976A2F1A80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Diagrammatic mapping of included studies to specific outcomes.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in association with the International Society for Quality in Health CareThis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6C3AA3-89C4-4080-A9CB-976A2F1A80A9}"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ntqhc/mzv1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ntqhc/mzv1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Qual Health Care</a:t>
            </a:r>
            <a:r>
              <a:rPr lang="en-US" altLang="en-US" sz="1000">
                <a:solidFill>
                  <a:srgbClr val="333333"/>
                </a:solidFill>
              </a:rPr>
              <a:t>, Volume 28, Issue 2, April 2016, Pages 150–165, </a:t>
            </a:r>
            <a:r>
              <a:rPr lang="en-US" altLang="en-US" sz="1000">
                <a:solidFill>
                  <a:srgbClr val="333333"/>
                </a:solidFill>
                <a:hlinkClick r:id="rId3"/>
              </a:rPr>
              <a:t>https://doi.org/10.1093/intqhc/mzv123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Prisma flow diagram of the included studies.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43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Qual Health Care</a:t>
            </a:r>
            <a:r>
              <a:rPr lang="en-US" altLang="en-US" sz="1000">
                <a:solidFill>
                  <a:srgbClr val="333333"/>
                </a:solidFill>
              </a:rPr>
              <a:t>, Volume 28, Issue 2, April 2016, Pages 150–165, </a:t>
            </a:r>
            <a:r>
              <a:rPr lang="en-US" altLang="en-US" sz="1000">
                <a:solidFill>
                  <a:srgbClr val="333333"/>
                </a:solidFill>
                <a:hlinkClick r:id="rId3"/>
              </a:rPr>
              <a:t>https://doi.org/10.1093/intqhc/mzv123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Diagrammatic mapping of included studies to specific outcomes.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29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Prisma flow diagram of the included studies.
</vt:lpstr>
      <vt:lpstr>Figure 2 Diagrammatic mapping of included studies to specific outcomes.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2024-04-26T23:57:39Z</dcterms:modified>
</cp:coreProperties>
</file>