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F422D-83DB-462F-81FD-BB69BA904C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D3A4F-9294-4EDC-A30B-65ED37C20C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Abrogation of improved left ventricular function at 20 weeks of age in LmnaH222P/H222P mice with deletion of Erk1. (A) Representative M-mode transthoracic echocardiographic tracings from 20-week-old male Lmna+/+/Erk1+/+, Lmna+/+/Erk1−/−, LmnaH222P/H222P/Erk1+/+ and LmnaH222P/H222P/Erk1−/− mice. (B) Graphs showing mean LVEDD, LVESD and FS in 20-week-old male Lmna+/+/Erk1+/+ (diamonds), Lmna+/+/Erk1−/− (squares), LmnaH222P/H222P/Erk1+/+ (circles) and LmnaH222P/H222P/Erk1−/− (triangles) mice. Values for each individual mouse as well as means (long horizontal bars) and standard errors are shown. #P &lt; 0.05; ###P &lt; 0.0005; n.s., not significant. (C) Expression of Nppa mRNA in hearts from 20-week-old Lmna+/+/Erk1+/+, Lmna+/+/Erk1−/−, LmnaH222P/H222P/Erk1+/+ and LmnaH222P/H222P/Erk1−/− mice. Values represent fold change compared with Nppa mRNA in hearts of LmnaH222P/H222P/Erk1+/+ mice and are given as means ± standard errors in Lmna+/+/Erk1+/+ (n = 4), Lmna+/+/Erk1−/− (n = 4), LmnaH222P/H222P/Erk1+/+ (n = 3) and LmnaH222P/H222P/Erk1−/− (n = 5) mice. ###P &lt; 0.0005; ***P &lt; 0.0005; n.s., not significant. (D) Expression of Nppb mRNA in hearts from 20-week-old Lmna+/+/Erk1+/+, Lmna+/+/Erk1−/−, LmnaH222P/H222P/Erk1+/+ and LmnaH222P/H222P/Erk1−/− mice. Values represent fold change compared with Nppb mRNA in hearts of LmnaH222P/H222P/Erk1+/+ mice and are given as means ± standard errors in Lmna+/+/Erk1+/+ (n = 4), Lmna+/+/Erk1−/− (n = 4), LmnaH222P/H222P/Erk1+/+ (n = 3) and LmnaH222P/H222P/Erk1−/− (n = 5) mice. ###P &lt; 0.0005; ***P &lt; 0.0005; n.s.,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A25C5-7389-46B6-9E30-9B5097DC50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3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1, 1 January 2014, Pages 1–11,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https://doi.org/10.1093/hmg/ddt387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Abrogation of improved left ventricular function at 20 weeks of age in Lmna</a:t>
            </a:r>
            <a:r>
              <a:rPr lang="en-US" altLang="en-US" b="0" baseline="30000"/>
              <a:t>H222P/H222P</a:t>
            </a:r>
            <a:r>
              <a:rPr lang="en-US" altLang="en-US" b="0"/>
              <a:t> mice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Abrogation of improved left ventricular function at 20 weeks of age in LmnaH222P/H222P mice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2024-09-20T02:14:34Z</dcterms:modified>
</cp:coreProperties>
</file>