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CB25A-5159-4A5C-9D8B-A6EA8303E4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9E98A-3A10-454D-AB1A-1DD5CFDD2B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M1R activation increases EPSP, but not IPSP amplitude. (A) 77-LH-28-1 (7 µm) increased EPSP peak in WT but not M1R KO mice in whole-cell current clamp recordings in the presence of GABAA and GABAB receptor antagonists. (B) GSK-5 (500 nm) increased EPSP peak in WT but not M1R KO mice. (C) 77-LH-28-1 (7 µm) decreased IPSP peak in WT and M1R KO mice recorded in the presence of AMPA and NMDAR antagonists. (D) GSK-5 (500 nm) did not change IPSP peak in WT mice. Data plotted as mean ± s.e.m. Example voltage traces in response to synaptic stimulation taken from Points 1 and 2 as indicated. Scale bars: 2 mV (A–C) or 4 mV (D) and 100 ms (A,B) or 200 ms (C,D).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930A9-5A13-4C91-B2E4-3984D05B29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414–426,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M1R activation increases EPSP, but not IPSP amplitude. (A) 77-LH-28-1 (7 µm) increased EPSP peak in WT but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M1R activation increases EPSP, but not IPSP amplitude. (A) 77-LH-28-1 (7 µm) increased EPSP peak in WT but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2024-04-26T14:05:40Z</dcterms:modified>
</cp:coreProperties>
</file>