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34D16-EAF4-4404-85A9-47BEBB8227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50C27-A561-40AD-AD2F-A444522285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Task design. Cost–benefit contingencies associated with responding on either lever (A) and format of a single free-choice trial (B) of the risk-discounting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E04DA-493C-4E03-BA39-5352CBEA82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inactivation of different PFC regions on risk discounting. The panels of each figure plots percentage choice of the Large/Risky lever (left) and response latencies (middle) as a function of the trial block (x-axis) following infusions of saline (white circles) or muscimol/baclofen (inactivation, black squares) into each of the 4 PFC subregions: (A) Medial PFC; (B) OFC; (C) anterior cingulate; and (D) insular cortex. Symbols represent mean + standard error of the mean. Black stars denote a significant (P &lt; 0.05) main effect of treatment. White stars denote significant (P &lt; 0.05) differences between treatments during a specific block. Right panels are schematics of coronal sections of the rat brain showing the location of acceptable infusion placements through the rostral–caudal extent of each of the 4 PFC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E04DA-493C-4E03-BA39-5352CBEA822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medial PFC inactivation on risk discounting with ascending probabilities. (A) Percentage of choice of the Large/Risky lever during free-choice trials following infusions of saline or muscimol/baclofen into the medial PFC for all 12 rats used in this experiment. Inactivation of the medial PFC decreased risky choice. Inset displays data from a subset of rats (n = 9) that demonstrated comparable levels of choice of the Large/Risky lever after both saline and inactivation treatments during the initial, 12.5% probability block (i.e., matching for performance). (B) Response latencies displayed as a function of trial block. Black stars denote a significant (P &lt; 0.05) main effect of treatment. (C) Location of acceptable infusion placements for rats used in this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E04DA-493C-4E03-BA39-5352CBEA822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Medial PFC inactivation does not affect performance of a within-session reversal. Data are plotted as percentage choice of the LR lever over 2 blocks of 20 free-choice trials (initial and reversal). The LR lever was associated with a 4-pellet reward during the initial block, but did not deliver any reward (0 pellets) during the reversal block. Responding on the SR lever delivered 1 pellet during both blocks. Rats were able to shift responding away from the LR lever during the reversal block after both saline and muscimol/baclofen treatment. (B) Location of acceptable infusion placements for rats used in this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E04DA-493C-4E03-BA39-5352CBEA822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Inactivation of the medial PFC does not affect risky choice using fixed probabilities associated with larger reward. Bars represent percentage choice of the Large/Risky lever following saline (white) or muscimol/baclofen (black) infusions into the medial PFC. The left panel displays data from infusion tests days when the Large/Risky reward probability was fixed at 40%. The right panel displays data from infusions test days following 11 days of retraining with the Large/Risky probability at 10%. The inset diagrams the significant reduction in preference for the Large/Risky lever averaged across the last 3 days of training prior to the first (40%) and second infusion tests (10%). The star denotes a significant (P &lt; 0.05) difference between reward probability conditions. (B) Location of acceptable infusion placements for rats used in this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E04DA-493C-4E03-BA39-5352CBEA822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p2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2010, Pages 1816–1828,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Task design. Cost–benefit contingencies associated with responding on either lever (A) and format of a single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363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2010, Pages 1816–1828,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Effects of inactivation of different PFC regions on risk discounting. The panels of each figure plots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779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2010, Pages 1816–1828,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medial PFC inactivation on risk discounting with ascending probabilities. (A) Percentage of choice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217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2010, Pages 1816–1828,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Medial PFC inactivation does not affect performance of a within-session reversal. Data are plotted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666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2010, Pages 1816–1828,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Inactivation of the medial PFC does not affect risky choice using fixed probabilities associated with larger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594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Task design. Cost–benefit contingencies associated with responding on either lever (A) and format of a single ...</vt:lpstr>
      <vt:lpstr>Figure 2. Effects of inactivation of different PFC regions on risk discounting. The panels of each figure plots ...</vt:lpstr>
      <vt:lpstr>Figure 3. Effects of medial PFC inactivation on risk discounting with ascending probabilities. (A) Percentage of choice ...</vt:lpstr>
      <vt:lpstr>Figure 4. Medial PFC inactivation does not affect performance of a within-session reversal. Data are plotted as ...</vt:lpstr>
      <vt:lpstr>Figure 5. Inactivation of the medial PFC does not affect risky choice using fixed probabilities associated with larger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2024-04-26T06:59:24Z</dcterms:modified>
</cp:coreProperties>
</file>