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64550-64FF-4044-B87B-749CDFBB97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50066B-DF1D-43D8-8075-6D7B0FB134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Hepatic Supg1 overexpression increases plasma cholesterol in mice. An Sugp1 overexpression (O/E) vector or an empty vector control was injected into the tail veins of CD-1 male mice (n = 4 or 5/condition). (A) Sugp1 mRNA was quantified by quantitative PCR (qPCR) 7 days post injection. (B) SUGP1 protein levels in mouse livers were determined by western blot and normalized against glyceraldehyde-3-phosphate dehydrogenase as a loading control. (C) Plasma lipids were quantified by colorimetric assay, adjusted for percent change in body weight over time, and unpaired two-tailed t-tests were used to identify statistically significant differences between the residuals. (D) Plasma triglycerides were quantified by colorimetric assay before and 3 hours after injection with Polyoxamer 407. (E) Hepatic Hmgcr enzyme activity was quantified as described in Figure 1. (F) Hepatic Hmgcr splice variants were quantified by qPCR. Unpaired two-tailed t-tests were used to identify statistically significant differences *P &lt; 0.05,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D7B0D-FD94-4B1C-BC7F-7862A030A3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14, 15 July 2016, Pages 3106–3116,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Hepatic Supg1 overexpression increases plasma cholesterol in mice. An Sugp1 overexpression (O/E) vector or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Hepatic Supg1 overexpression increases plasma cholesterol in mice. An Sugp1 overexpression (O/E) vector or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2024-04-26T15:41:14Z</dcterms:modified>
</cp:coreProperties>
</file>