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52B17-79DE-4D80-9D24-2292375946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EE56F7-11CB-4200-8FA7-65227E06A7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Morphology of the cortical neurons projecting to the IC. Left column (A, D, G, J) shows neurons located in the MEG, middle column (B, E, H, K) in the AEG, and right column (C, F, I, L) in the PEG. Every neuron comes from animal F0061. In all cases, the labeled apical dendrite is oriented perpendicular to the white matter and toward the pial surface. Scale bar in (C) is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4E0CA-CDFC-45A0-9C62-615F862702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475–491, </a:t>
            </a:r>
            <a:r>
              <a:rPr lang="en-US" altLang="en-US" sz="1000">
                <a:solidFill>
                  <a:srgbClr val="333333"/>
                </a:solidFill>
                <a:hlinkClick r:id="rId3"/>
              </a:rPr>
              <a:t>https://doi.org/10.1093/cercor/bhj164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Morphology of the cortical neurons projecting to the IC. Left column (A, D, G, J) shows neurons located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Morphology of the cortical neurons projecting to the IC. Left column (A, D, G, J) shows neurons located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2024-04-26T19:16:35Z</dcterms:modified>
</cp:coreProperties>
</file>