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8B2EE-8C16-4502-A388-430155BA8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91C3B-7560-4865-85A0-FB3A4504F0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flowchart of recruitment and attendance at follow-up appointments.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78CB4-1B47-42D3-9669-A214C3AC36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Abstinence rates by treatment group at 8 and 26-weeks postpartum.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78CB4-1B47-42D3-9669-A214C3AC36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interaction effect of treatment group with prequit cigarettes per day (CPD) in unadjusted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78CB4-1B47-42D3-9669-A214C3AC366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q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q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tr/ntq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4, April 2010, Pages 326–335,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CONSORT flowchart of recruitment and attendance at follow-up appointments.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56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4, April 2010, Pages 326–335,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Abstinence rates by treatment group at 8 and 26-weeks postpartum.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12, Issue 4, April 2010, Pages 326–335,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https://doi.org/10.1093/ntr/ntq001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Illustration of the interaction effect of treatment group with prequit cigarettes per day (CPD) in unadjusted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CONSORT flowchart of recruitment and attendance at follow-up appointments.
</vt:lpstr>
      <vt:lpstr>Figure 2. Abstinence rates by treatment group at 8 and 26-weeks postpartum.
</vt:lpstr>
      <vt:lpstr>Figure 3. Illustration of the interaction effect of treatment group with prequit cigarettes per day (CPD) in unadjusted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2024-04-26T23:28:11Z</dcterms:modified>
</cp:coreProperties>
</file>