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FB3C8C-E99F-45B7-9EC4-FDF4F6BBDC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C3FF55-E558-4ECF-A091-66955431E9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lOFC and mOFC seed ROIs for the MACM analysis displayed on the Colin T1 MNI template. Slice numbers indicate MNI z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409C0-A37E-40BF-B227-E793B6B71A9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Areas showing significant coactivation with mOFC and lOFC seed ROIs. Areas in red indicate coactivation with mOFC; areas in blue indicate coactivation with lOFC. Areas in green indicate regions with overlapping mOFC and lOFC coactivation.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409C0-A37E-40BF-B227-E793B6B71A9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Regions showing statistically significant differences in the frequency of coactivation between the lOFC and mOFC seed regions. The color scale reflects the magnitude of the difference with areas in green to blue showing significantly greater coactivation with the lOFC, and areas in yellow to red showing significantly greater coactivation with the mOFC.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409C0-A37E-40BF-B227-E793B6B71A9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Top 20 paradigm classes with reported OFC activation (A) as a percentage of all studies reporting OFC activation and (B) as a percentage of paradigm class. Asterisks indicate paradigm classes for which OFC activations occurred more frequently than predicted by chance relative to the whole-brain distribution of activations for the given paradigm.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409C0-A37E-40BF-B227-E793B6B71A9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Significant coactivations in analyses restricted to specific functional domains. In all cases, red shows areas coactivated with the mOFC seed region, blue with the lOFC seed region, and purple with both.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409C0-A37E-40BF-B227-E793B6B71A9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0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0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0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0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308"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232–248, </a:t>
            </a:r>
            <a:r>
              <a:rPr lang="en-US" altLang="en-US" sz="1000">
                <a:solidFill>
                  <a:srgbClr val="333333"/>
                </a:solidFill>
                <a:hlinkClick r:id="rId3"/>
              </a:rPr>
              <a:t>https://doi.org/10.1093/cercor/bhs308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lOFC and mOFC seed ROIs for the MACM analysis displayed on the Colin T</a:t>
            </a:r>
            <a:r>
              <a:rPr lang="en-US" altLang="en-US" b="0" baseline="-25000"/>
              <a:t>1</a:t>
            </a:r>
            <a:r>
              <a:rPr lang="en-US" altLang="en-US" b="0"/>
              <a:t> MNI template. Slice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21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232–248, </a:t>
            </a:r>
            <a:r>
              <a:rPr lang="en-US" altLang="en-US" sz="1000">
                <a:solidFill>
                  <a:srgbClr val="333333"/>
                </a:solidFill>
                <a:hlinkClick r:id="rId3"/>
              </a:rPr>
              <a:t>https://doi.org/10.1093/cercor/bhs308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Areas showing significant coactivation with mOFC and lOFC seed ROIs. Areas in red indicate coactivation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898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232–248, </a:t>
            </a:r>
            <a:r>
              <a:rPr lang="en-US" altLang="en-US" sz="1000">
                <a:solidFill>
                  <a:srgbClr val="333333"/>
                </a:solidFill>
                <a:hlinkClick r:id="rId3"/>
              </a:rPr>
              <a:t>https://doi.org/10.1093/cercor/bhs308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Regions showing statistically significant differences in the frequency of coactivation between the lOFC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9488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232–248, </a:t>
            </a:r>
            <a:r>
              <a:rPr lang="en-US" altLang="en-US" sz="1000">
                <a:solidFill>
                  <a:srgbClr val="333333"/>
                </a:solidFill>
                <a:hlinkClick r:id="rId3"/>
              </a:rPr>
              <a:t>https://doi.org/10.1093/cercor/bhs308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Top 20 paradigm classes with reported OFC activation (A) as a percentage of all studies reporting OFC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0688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232–248, </a:t>
            </a:r>
            <a:r>
              <a:rPr lang="en-US" altLang="en-US" sz="1000">
                <a:solidFill>
                  <a:srgbClr val="333333"/>
                </a:solidFill>
                <a:hlinkClick r:id="rId3"/>
              </a:rPr>
              <a:t>https://doi.org/10.1093/cercor/bhs308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Significant coactivations in analyses restricted to specific functional domains. In all cases, red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923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lOFC and mOFC seed ROIs for the MACM analysis displayed on the Colin T1 MNI template. Slice ...</vt:lpstr>
      <vt:lpstr>Figure 2. Areas showing significant coactivation with mOFC and lOFC seed ROIs. Areas in red indicate coactivation with ...</vt:lpstr>
      <vt:lpstr>Figure 3. Regions showing statistically significant differences in the frequency of coactivation between the lOFC and ...</vt:lpstr>
      <vt:lpstr>Figure 4. Top 20 paradigm classes with reported OFC activation (A) as a percentage of all studies reporting OFC ...</vt:lpstr>
      <vt:lpstr>Figure 5. Significant coactivations in analyses restricted to specific functional domains. In all cases, red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2024-04-26T22:57:35Z</dcterms:modified>
</cp:coreProperties>
</file>