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D4087B-C785-4836-B1C1-09C1FD81DC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5492A-AF28-487D-9878-2409919971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Meterological data recorded on site per sampling event from 1 April 1999 to 1 July 1999. Daily precipitation recorded at a local station of the Louisiana Office of State Climatology.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0FD2A-740E-49C1-AD67-BAC6912C61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Internal carcass temperatures for each animal per sampling eventa. Max/min ambient temperatures recorded on site. A, LA black bear (site 1); B, deer (sites 2 and 5); C, alligator (sites 6 and 7); D, swine (sites 3 and 4). aA terminated at day 75; B-D terminated at skeletonization/dry remains.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0FD2A-740E-49C1-AD67-BAC6912C617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Arthropod succession of manually collected necrophilous insects on one Louisiana black bear carcass from 1 April 1999 to 1 July 1999. AAdultsonly. IImmature stages including larvae and/or pupae.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0FD2A-740E-49C1-AD67-BAC6912C617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Arthropod succession of manually collected necrophilous insects on two white-tailed deer carcasses from 1 April 1999 to 7 June 1999. AAdultsonly. IImmature stages including larvae and/or pupae.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0FD2A-740E-49C1-AD67-BAC6912C617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Arthropod succession of manually collected necrophilous insects on two swine carcasses from 1 April 1999 to 7 June 1999. AAdultsonly. IImmature stages including larvae and/or pupae.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0FD2A-740E-49C1-AD67-BAC6912C617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Arthropod succession of manually collected necrophilous insects on two juvenile alligator carcasses from 1 April 1999 to 24 April 1999. AAdultsonly. IImmature stages including larvae and/or pupae.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0FD2A-740E-49C1-AD67-BAC6912C617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40.3.3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0022-2585-40.3.3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03/0022-2585-40.3.3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603/0022-2585-40.3.3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603/0022-2585-40.3.3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603/0022-2585-40.3.3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40, Issue 3, 1 May 2003,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https://doi.org/10.1603/0022-2585-40.3.338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Meterological data recorded on site per sampling event from 1 April 1999 to 1 July 1999. Daily precipitation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92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40, Issue 3, 1 May 2003,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https://doi.org/10.1603/0022-2585-40.3.338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Internal carcass temperatures for each animal per sampling event</a:t>
            </a:r>
            <a:r>
              <a:rPr lang="en-US" altLang="en-US" b="0" baseline="30000"/>
              <a:t>a</a:t>
            </a:r>
            <a:r>
              <a:rPr lang="en-US" altLang="en-US" b="0"/>
              <a:t>. Max/min ambient temperatures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43300" y="1371600"/>
            <a:ext cx="20686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40, Issue 3, 1 May 2003,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https://doi.org/10.1603/0022-2585-40.3.338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Arthropod succession of manually collected necrophilous insects on one Louisiana black bear carcass from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838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40, Issue 3, 1 May 2003,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https://doi.org/10.1603/0022-2585-40.3.338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Arthropod succession of manually collected necrophilous insects on two white-tailed deer carcasses from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764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40, Issue 3, 1 May 2003,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https://doi.org/10.1603/0022-2585-40.3.338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Arthropod succession of manually collected necrophilous insects on two swine carcasses from 1 April 1999 to 7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151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40, Issue 3, 1 May 2003, Pages 338–347,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https://doi.org/10.1603/0022-2585-40.3.338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Arthropod succession of manually collected necrophilous insects on two juvenile alligator carcasses from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80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 Meterological data recorded on site per sampling event from 1 April 1999 to 1 July 1999. Daily precipitation ...</vt:lpstr>
      <vt:lpstr>Fig. 2 Internal carcass temperatures for each animal per sampling eventa. Max/min ambient temperatures ...</vt:lpstr>
      <vt:lpstr>Fig. 3 Arthropod succession of manually collected necrophilous insects on one Louisiana black bear carcass from 1 ...</vt:lpstr>
      <vt:lpstr>Fig. 4 Arthropod succession of manually collected necrophilous insects on two white-tailed deer carcasses from 1 ...</vt:lpstr>
      <vt:lpstr>Fig. 5 Arthropod succession of manually collected necrophilous insects on two swine carcasses from 1 April 1999 to 7 ...</vt:lpstr>
      <vt:lpstr>Fig. 6 Arthropod succession of manually collected necrophilous insects on two juvenile alligator carcasses from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2024-04-26T05:29:57Z</dcterms:modified>
</cp:coreProperties>
</file>