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06BFF4-3890-411B-8C35-EDE4EBA948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880F16-31AF-48E3-A102-43D0EFC28B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Protocol for each experiment.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5EFE10-526C-40C0-A73F-69187783CE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ehr/gav0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Hum Reprod</a:t>
            </a:r>
            <a:r>
              <a:rPr lang="en-US" altLang="en-US" sz="1000">
                <a:solidFill>
                  <a:srgbClr val="333333"/>
                </a:solidFill>
              </a:rPr>
              <a:t>, Volume 22, Issue 3, March 2016, Pages 193–199,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https://doi.org/10.1093/molehr/gav052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Protocol for each experiment.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Protocol for each experiment.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2024-04-26T17:16:20Z</dcterms:modified>
</cp:coreProperties>
</file>